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374" r:id="rId4"/>
    <p:sldId id="392" r:id="rId5"/>
    <p:sldId id="398" r:id="rId6"/>
    <p:sldId id="399" r:id="rId7"/>
    <p:sldId id="405" r:id="rId8"/>
    <p:sldId id="400" r:id="rId9"/>
    <p:sldId id="406" r:id="rId10"/>
    <p:sldId id="394" r:id="rId11"/>
    <p:sldId id="393" r:id="rId12"/>
    <p:sldId id="407" r:id="rId1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50"/>
  </p:normalViewPr>
  <p:slideViewPr>
    <p:cSldViewPr snapToGrid="0" snapToObjects="1">
      <p:cViewPr varScale="1">
        <p:scale>
          <a:sx n="70" d="100"/>
          <a:sy n="70" d="100"/>
        </p:scale>
        <p:origin x="19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2022. 6. 10.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Sort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3297C5-287B-A948-8526-FC9DF10B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793750"/>
            <a:ext cx="9499600" cy="527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4052B4-113B-CD48-8EC7-07DEB4A09AB7}"/>
              </a:ext>
            </a:extLst>
          </p:cNvPr>
          <p:cNvSpPr txBox="1"/>
          <p:nvPr/>
        </p:nvSpPr>
        <p:spPr>
          <a:xfrm>
            <a:off x="315110" y="147419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Heap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8960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443E7A-3985-5841-95F8-07EFE821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828800"/>
            <a:ext cx="12128500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67C741-C4AD-F348-9236-C8415F833213}"/>
              </a:ext>
            </a:extLst>
          </p:cNvPr>
          <p:cNvSpPr txBox="1"/>
          <p:nvPr/>
        </p:nvSpPr>
        <p:spPr>
          <a:xfrm>
            <a:off x="315110" y="147419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Heap sort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8025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7C741-C4AD-F348-9236-C8415F833213}"/>
              </a:ext>
            </a:extLst>
          </p:cNvPr>
          <p:cNvSpPr txBox="1"/>
          <p:nvPr/>
        </p:nvSpPr>
        <p:spPr>
          <a:xfrm>
            <a:off x="315110" y="147419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Heap sort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CF0F2-74B0-9841-A1CE-6F56F688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898650"/>
            <a:ext cx="1214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식물, 조류, 나무이(가) 표시된 사진&#10;&#10;자동 생성된 설명">
            <a:extLst>
              <a:ext uri="{FF2B5EF4-FFF2-40B4-BE49-F238E27FC236}">
                <a16:creationId xmlns:a16="http://schemas.microsoft.com/office/drawing/2014/main" id="{D85FDBAE-CD51-6345-A452-C9434906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308100"/>
            <a:ext cx="8585200" cy="4241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2AB80A-331A-7A4E-BEC9-FFACBA33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831850"/>
            <a:ext cx="9398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C6F9381-7F21-2043-B6BD-D239BB76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4" y="2281422"/>
            <a:ext cx="10763991" cy="22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FBBCE-D4D3-7D4A-8444-A25B6411253C}"/>
              </a:ext>
            </a:extLst>
          </p:cNvPr>
          <p:cNvSpPr txBox="1"/>
          <p:nvPr/>
        </p:nvSpPr>
        <p:spPr>
          <a:xfrm>
            <a:off x="2179030" y="2994998"/>
            <a:ext cx="893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삽입 정렬은 두번째 원소부터 시작하여 그 앞의 원소들과 비교하여 삽입할 위치를 지정하고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원소를 뒤로 옮기고 지정 자리에 자료를 삽입하는 정렬 알고리즘 이다</a:t>
            </a:r>
            <a:r>
              <a:rPr lang="en-US" altLang="ko-KR" sz="2400" dirty="0"/>
              <a:t>.</a:t>
            </a:r>
            <a:endParaRPr kumimoji="1" lang="ko-Kore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25C07-C5D6-CC49-A3F1-8B044E70F481}"/>
              </a:ext>
            </a:extLst>
          </p:cNvPr>
          <p:cNvSpPr txBox="1"/>
          <p:nvPr/>
        </p:nvSpPr>
        <p:spPr>
          <a:xfrm>
            <a:off x="516485" y="1761944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621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67135A-1813-CE4A-A509-BF70EAAF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919" y="1602267"/>
            <a:ext cx="7035800" cy="476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E65F52-B376-B148-8A56-18B7216A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71450"/>
            <a:ext cx="8940800" cy="651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BAE4EF-567F-2047-A439-9678FED38777}"/>
              </a:ext>
            </a:extLst>
          </p:cNvPr>
          <p:cNvSpPr txBox="1"/>
          <p:nvPr/>
        </p:nvSpPr>
        <p:spPr>
          <a:xfrm>
            <a:off x="132612" y="240527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745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B9C6F-F7F1-0241-A958-D2270E441732}"/>
              </a:ext>
            </a:extLst>
          </p:cNvPr>
          <p:cNvSpPr txBox="1"/>
          <p:nvPr/>
        </p:nvSpPr>
        <p:spPr>
          <a:xfrm>
            <a:off x="325099" y="656158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CA25E7-BEE6-2446-86F0-8220C7AC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17" y="57150"/>
            <a:ext cx="808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7B9C6F-F7F1-0241-A958-D2270E441732}"/>
              </a:ext>
            </a:extLst>
          </p:cNvPr>
          <p:cNvSpPr txBox="1"/>
          <p:nvPr/>
        </p:nvSpPr>
        <p:spPr>
          <a:xfrm>
            <a:off x="325099" y="656158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58C442-CC48-8248-A6EC-C3229429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20" y="0"/>
            <a:ext cx="6779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8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EE1371-0A84-1B42-9543-5C871160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44450"/>
            <a:ext cx="7721600" cy="676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A2961C-EEC3-B046-9667-B16447A68A83}"/>
              </a:ext>
            </a:extLst>
          </p:cNvPr>
          <p:cNvSpPr txBox="1"/>
          <p:nvPr/>
        </p:nvSpPr>
        <p:spPr>
          <a:xfrm>
            <a:off x="144990" y="379067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31064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A2961C-EEC3-B046-9667-B16447A68A83}"/>
              </a:ext>
            </a:extLst>
          </p:cNvPr>
          <p:cNvSpPr txBox="1"/>
          <p:nvPr/>
        </p:nvSpPr>
        <p:spPr>
          <a:xfrm>
            <a:off x="144990" y="379067"/>
            <a:ext cx="893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삽입 정렬</a:t>
            </a:r>
            <a:endParaRPr kumimoji="1" lang="ko-Kore-KR" altLang="en-US" sz="3600" dirty="0"/>
          </a:p>
        </p:txBody>
      </p:sp>
      <p:pic>
        <p:nvPicPr>
          <p:cNvPr id="3" name="그림 2" descr="텍스트, 캐비닛, 가구, 실외이(가) 표시된 사진&#10;&#10;자동 생성된 설명">
            <a:extLst>
              <a:ext uri="{FF2B5EF4-FFF2-40B4-BE49-F238E27FC236}">
                <a16:creationId xmlns:a16="http://schemas.microsoft.com/office/drawing/2014/main" id="{7A0538B5-E15D-1043-AB88-6705A71B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365250"/>
            <a:ext cx="880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6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5773</TotalTime>
  <Words>46</Words>
  <Application>Microsoft Macintosh PowerPoint</Application>
  <PresentationFormat>와이드스크린</PresentationFormat>
  <Paragraphs>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테마</vt:lpstr>
      <vt:lpstr>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124</cp:revision>
  <dcterms:created xsi:type="dcterms:W3CDTF">2022-01-12T08:58:24Z</dcterms:created>
  <dcterms:modified xsi:type="dcterms:W3CDTF">2022-06-10T02:35:12Z</dcterms:modified>
</cp:coreProperties>
</file>